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5257800" cy="1470025"/>
          </a:xfr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Cognitive development</a:t>
            </a:r>
            <a:br>
              <a:rPr lang="en-US" dirty="0" smtClean="0"/>
            </a:br>
            <a:r>
              <a:rPr lang="en-US" sz="3600" dirty="0" smtClean="0"/>
              <a:t>theory of personality </a:t>
            </a:r>
            <a:br>
              <a:rPr lang="en-US" sz="3600" dirty="0" smtClean="0"/>
            </a:br>
            <a:r>
              <a:rPr lang="en-US" sz="3600" dirty="0" smtClean="0"/>
              <a:t>Given by </a:t>
            </a:r>
            <a:r>
              <a:rPr lang="en-US" sz="3600" dirty="0" err="1" smtClean="0"/>
              <a:t>Gean</a:t>
            </a:r>
            <a:r>
              <a:rPr lang="en-US" sz="3600" dirty="0" smtClean="0"/>
              <a:t> </a:t>
            </a:r>
            <a:r>
              <a:rPr lang="en-US" sz="3600" dirty="0" err="1" smtClean="0"/>
              <a:t>piaget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3886200"/>
            <a:ext cx="6400800" cy="17526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Pushpa</a:t>
            </a:r>
            <a:r>
              <a:rPr lang="en-US" dirty="0" smtClean="0"/>
              <a:t> </a:t>
            </a:r>
            <a:r>
              <a:rPr lang="en-US" dirty="0" err="1" smtClean="0"/>
              <a:t>Mishra</a:t>
            </a:r>
            <a:endParaRPr lang="en-US" dirty="0" smtClean="0"/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Social work</a:t>
            </a:r>
          </a:p>
          <a:p>
            <a:r>
              <a:rPr lang="en-US" dirty="0" smtClean="0"/>
              <a:t>Jain </a:t>
            </a:r>
            <a:r>
              <a:rPr lang="en-US" dirty="0" err="1" smtClean="0"/>
              <a:t>vishva</a:t>
            </a:r>
            <a:r>
              <a:rPr lang="en-US" dirty="0" smtClean="0"/>
              <a:t> </a:t>
            </a:r>
            <a:r>
              <a:rPr lang="en-US" dirty="0" err="1" smtClean="0"/>
              <a:t>bharti</a:t>
            </a:r>
            <a:r>
              <a:rPr lang="en-US" dirty="0" smtClean="0"/>
              <a:t> </a:t>
            </a:r>
            <a:r>
              <a:rPr lang="en-US" dirty="0" err="1" smtClean="0"/>
              <a:t>institute,Ladnun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Concept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en-US" dirty="0" smtClean="0"/>
              <a:t>Cognitive development is the process of acquire knowledge, ability to learning, thinking, memory, and problem solving approaches.</a:t>
            </a:r>
          </a:p>
          <a:p>
            <a:r>
              <a:rPr lang="en-US" dirty="0" smtClean="0"/>
              <a:t>Cognitive development involves growth and change to individual thoughts, intelligence, perception, reasoning and language.</a:t>
            </a:r>
          </a:p>
          <a:p>
            <a:r>
              <a:rPr lang="en-US" dirty="0" smtClean="0"/>
              <a:t>It is also process of logical thinking, reflective and relativistic thinking.</a:t>
            </a:r>
          </a:p>
          <a:p>
            <a:r>
              <a:rPr lang="en-US" dirty="0" smtClean="0"/>
              <a:t>To know or recognize or to conceptualize.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Stage 1</a:t>
            </a:r>
            <a:r>
              <a:rPr lang="en-US" baseline="30000" dirty="0" smtClean="0"/>
              <a:t>st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Sensory motor period-birth to 24 months </a:t>
            </a:r>
            <a:r>
              <a:rPr lang="en-US" dirty="0" smtClean="0"/>
              <a:t>(</a:t>
            </a:r>
            <a:r>
              <a:rPr lang="en-US" dirty="0" err="1" smtClean="0"/>
              <a:t>samvedi</a:t>
            </a:r>
            <a:r>
              <a:rPr lang="en-US" dirty="0" smtClean="0"/>
              <a:t> </a:t>
            </a:r>
            <a:r>
              <a:rPr lang="en-US" dirty="0" err="1" smtClean="0"/>
              <a:t>pesiya</a:t>
            </a:r>
            <a:r>
              <a:rPr lang="en-US" dirty="0" smtClean="0"/>
              <a:t> </a:t>
            </a:r>
            <a:r>
              <a:rPr lang="en-US" dirty="0" err="1" smtClean="0"/>
              <a:t>awastha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Reflective stage-grasping ,sucking kicking, moving, understanding the world by coordinating sensory experiences with </a:t>
            </a:r>
            <a:r>
              <a:rPr lang="en-US" dirty="0" err="1" smtClean="0"/>
              <a:t>moter</a:t>
            </a:r>
            <a:r>
              <a:rPr lang="en-US" dirty="0" smtClean="0"/>
              <a:t> action (seeing, hearing, reaching, touching)</a:t>
            </a:r>
          </a:p>
          <a:p>
            <a:r>
              <a:rPr lang="en-US" dirty="0" smtClean="0"/>
              <a:t>Develop object permanence, instinctual action</a:t>
            </a:r>
          </a:p>
          <a:p>
            <a:r>
              <a:rPr lang="en-US" dirty="0" smtClean="0"/>
              <a:t>Problem solving (intellectual) </a:t>
            </a:r>
            <a:r>
              <a:rPr lang="en-US" dirty="0" err="1" smtClean="0"/>
              <a:t>nd</a:t>
            </a:r>
            <a:r>
              <a:rPr lang="en-US" dirty="0" smtClean="0"/>
              <a:t> symbolic abilities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Stage 2</a:t>
            </a:r>
            <a:r>
              <a:rPr lang="en-US" baseline="30000" dirty="0" smtClean="0"/>
              <a:t>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 operational </a:t>
            </a:r>
            <a:r>
              <a:rPr lang="en-US" dirty="0" smtClean="0"/>
              <a:t>-2-7 years</a:t>
            </a:r>
            <a:br>
              <a:rPr lang="en-US" dirty="0" smtClean="0"/>
            </a:br>
            <a:r>
              <a:rPr lang="en-US" dirty="0" err="1" smtClean="0"/>
              <a:t>purv</a:t>
            </a:r>
            <a:r>
              <a:rPr lang="en-US" dirty="0" smtClean="0"/>
              <a:t> </a:t>
            </a:r>
            <a:r>
              <a:rPr lang="en-US" dirty="0" err="1" smtClean="0"/>
              <a:t>sankriyatmak</a:t>
            </a:r>
            <a:r>
              <a:rPr lang="en-US" dirty="0" smtClean="0"/>
              <a:t> </a:t>
            </a:r>
            <a:r>
              <a:rPr lang="en-US" dirty="0" err="1" smtClean="0"/>
              <a:t>awastha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Child starts to use symbol and language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Developing language and concepts.</a:t>
            </a:r>
          </a:p>
          <a:p>
            <a:r>
              <a:rPr lang="en-US" dirty="0" smtClean="0"/>
              <a:t>Mental representation (words and images)</a:t>
            </a:r>
          </a:p>
          <a:p>
            <a:r>
              <a:rPr lang="en-US" dirty="0" smtClean="0"/>
              <a:t>Unable to use operation (logical mental rules)</a:t>
            </a:r>
          </a:p>
          <a:p>
            <a:r>
              <a:rPr lang="en-US" dirty="0" smtClean="0"/>
              <a:t> verbal representation</a:t>
            </a:r>
          </a:p>
          <a:p>
            <a:r>
              <a:rPr lang="en-US" dirty="0" smtClean="0"/>
              <a:t>Roll play</a:t>
            </a:r>
          </a:p>
          <a:p>
            <a:r>
              <a:rPr lang="en-US" dirty="0" smtClean="0"/>
              <a:t>Develop social speech </a:t>
            </a:r>
          </a:p>
          <a:p>
            <a:r>
              <a:rPr lang="en-US" dirty="0" smtClean="0"/>
              <a:t>Develop their feeling and sense to be true 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210800" y="609600"/>
            <a:ext cx="914400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stage</a:t>
            </a:r>
            <a:r>
              <a:rPr lang="en-US" sz="3200" dirty="0" smtClean="0"/>
              <a:t> 3</a:t>
            </a:r>
            <a:r>
              <a:rPr lang="en-US" sz="3200" baseline="30000" dirty="0" smtClean="0"/>
              <a:t>rd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Concrete operational/</a:t>
            </a:r>
            <a:r>
              <a:rPr lang="en-US" dirty="0" smtClean="0"/>
              <a:t> </a:t>
            </a:r>
            <a:r>
              <a:rPr lang="en-US" dirty="0" smtClean="0"/>
              <a:t>early </a:t>
            </a:r>
            <a:r>
              <a:rPr lang="en-US" dirty="0" smtClean="0"/>
              <a:t>adolescence (7 to 11 years)</a:t>
            </a:r>
          </a:p>
          <a:p>
            <a:pPr>
              <a:buNone/>
            </a:pPr>
            <a:r>
              <a:rPr lang="en-US" dirty="0" err="1" smtClean="0"/>
              <a:t>Murt</a:t>
            </a:r>
            <a:r>
              <a:rPr lang="en-US" dirty="0" smtClean="0"/>
              <a:t> </a:t>
            </a:r>
            <a:r>
              <a:rPr lang="en-US" dirty="0" err="1" smtClean="0"/>
              <a:t>sankriyatmak</a:t>
            </a:r>
            <a:r>
              <a:rPr lang="en-US" dirty="0" smtClean="0"/>
              <a:t> </a:t>
            </a:r>
            <a:r>
              <a:rPr lang="en-US" dirty="0" err="1" smtClean="0"/>
              <a:t>awastha</a:t>
            </a:r>
            <a:endParaRPr lang="en-US" dirty="0" smtClean="0"/>
          </a:p>
          <a:p>
            <a:r>
              <a:rPr lang="en-US" dirty="0" smtClean="0"/>
              <a:t>Operational stage.</a:t>
            </a:r>
          </a:p>
          <a:p>
            <a:r>
              <a:rPr lang="en-US" dirty="0" smtClean="0"/>
              <a:t>Appropriate use of logic.</a:t>
            </a:r>
          </a:p>
          <a:p>
            <a:r>
              <a:rPr lang="en-US" dirty="0" smtClean="0"/>
              <a:t>Object in an order to size, shape or any other characteristic.</a:t>
            </a:r>
          </a:p>
          <a:p>
            <a:r>
              <a:rPr lang="en-US" dirty="0" smtClean="0"/>
              <a:t>Recognize logical relationship.</a:t>
            </a:r>
          </a:p>
          <a:p>
            <a:r>
              <a:rPr lang="en-US" dirty="0" smtClean="0"/>
              <a:t>To get the idea that one set can include another.(dogs are also animal)</a:t>
            </a:r>
          </a:p>
          <a:p>
            <a:r>
              <a:rPr lang="en-US" dirty="0" smtClean="0"/>
              <a:t>Understand that the quantity, length or number, multiplying, dividing, and repeating.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Formal operat</a:t>
            </a:r>
            <a:r>
              <a:rPr lang="en-US" dirty="0" smtClean="0"/>
              <a:t>ional /12 to 15 years  (</a:t>
            </a:r>
            <a:r>
              <a:rPr lang="en-US" dirty="0" err="1" smtClean="0"/>
              <a:t>amurt</a:t>
            </a:r>
            <a:r>
              <a:rPr lang="en-US" dirty="0" smtClean="0"/>
              <a:t> </a:t>
            </a:r>
            <a:r>
              <a:rPr lang="en-US" dirty="0" err="1" smtClean="0"/>
              <a:t>sankriyatmak</a:t>
            </a:r>
            <a:r>
              <a:rPr lang="en-US" dirty="0" smtClean="0"/>
              <a:t> </a:t>
            </a:r>
            <a:r>
              <a:rPr lang="en-US" dirty="0" err="1" smtClean="0"/>
              <a:t>awastha</a:t>
            </a:r>
            <a:r>
              <a:rPr lang="en-US" smtClean="0"/>
              <a:t>)</a:t>
            </a:r>
            <a:endParaRPr lang="en-US" dirty="0" smtClean="0"/>
          </a:p>
          <a:p>
            <a:r>
              <a:rPr lang="en-US" dirty="0" smtClean="0"/>
              <a:t>The though become increase, flexible and abstract,</a:t>
            </a:r>
          </a:p>
          <a:p>
            <a:r>
              <a:rPr lang="en-US" dirty="0" smtClean="0"/>
              <a:t>The ability to systematically solve the problem in a logical and methodological way.</a:t>
            </a:r>
          </a:p>
          <a:p>
            <a:r>
              <a:rPr lang="en-US" dirty="0" smtClean="0"/>
              <a:t>Understand that nothing is absolute, everything is relative</a:t>
            </a:r>
          </a:p>
          <a:p>
            <a:r>
              <a:rPr lang="en-US" dirty="0" smtClean="0"/>
              <a:t>Develop skills about deductive reasoning as well as inductive reasoning and systematic planning.</a:t>
            </a:r>
          </a:p>
          <a:p>
            <a:r>
              <a:rPr lang="en-US" dirty="0" smtClean="0"/>
              <a:t>Understanding social rules, mutual agreement, prepare to change or modified, </a:t>
            </a:r>
          </a:p>
          <a:p>
            <a:r>
              <a:rPr lang="en-US" dirty="0" smtClean="0"/>
              <a:t>Advance thinking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143000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</a:t>
            </a:r>
            <a:r>
              <a:rPr lang="en-US" sz="6600" dirty="0" smtClean="0"/>
              <a:t>Thanks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328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Cognitive development theory of personality  Given by Gean piaget</vt:lpstr>
      <vt:lpstr>Concept </vt:lpstr>
      <vt:lpstr>Stage 1st </vt:lpstr>
      <vt:lpstr>Stage 2nd pre operational -2-7 years purv sankriyatmak awastha </vt:lpstr>
      <vt:lpstr> stage 3rd </vt:lpstr>
      <vt:lpstr>Stage 4th 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Cognitive development theory of personality  Given by Gean piaget</dc:title>
  <dc:creator>Pushpa</dc:creator>
  <cp:lastModifiedBy>Pushpa</cp:lastModifiedBy>
  <cp:revision>27</cp:revision>
  <dcterms:created xsi:type="dcterms:W3CDTF">2006-08-16T00:00:00Z</dcterms:created>
  <dcterms:modified xsi:type="dcterms:W3CDTF">2020-07-08T05:52:17Z</dcterms:modified>
</cp:coreProperties>
</file>